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115F-2BB2-78CA-5DEE-C91459FC2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5A3E0-71BF-04B3-F488-656B2A561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72F33-DF67-893A-123A-1A5B2EE8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552AC-B683-F75E-3D5F-497D7472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D5F90-494A-84ED-35E3-81308ABEB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650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83C3-8CB9-0F50-402B-62285914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EFC2B-A35A-B4AE-BF9D-613EA12BE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86938-306B-E780-CEF0-7F6BDFE45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2E2FF-C901-51FA-8546-DE440DDF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4579F-B6F3-B745-A279-C7275E84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01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5551A0-20AA-027C-9833-9E71AD4C5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60E95-5EB2-BBA1-89D6-D9F51F494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91E0A-2D5E-47E1-85FA-0726F76F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8D216-2ABF-6DBE-9EC1-119BA9ED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98A8-62E1-4046-C208-8996892C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679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99FF-24C3-A7F6-1989-9FD1D7B7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1D0E2-B84E-A9B3-532D-B7B939578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A9D78-413E-F571-4C89-68DEEF15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181EB-ACDE-FAB3-13BD-2115764C2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DE347-9DD5-40D5-A20A-6C7FDCD9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55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DC96-0EFF-D1BC-896C-562D8A17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2FC51-435C-9EAB-F955-E6DA0B047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C5F62-6AAA-E262-7DD4-AB36CD9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6B7F7-62EF-E058-DA4A-BAA583CF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11257-43AC-1A86-51EA-C5A34081F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570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D7EA-D49D-9AD7-8612-C9723228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17C6-60AD-3521-55DE-9B4511320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2601C-7491-37D3-24B0-C8EC10C9E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B20F4-A423-5192-F30F-DDA52E3C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71FC2-788D-6F50-2685-6EC86D243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0C989-EA6E-A3D8-D0A6-B27793E8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452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1B23-A252-ACED-C7A5-83B1DE5A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972C-09E2-A38E-E9E9-587010015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D1315-2F32-017E-6AE7-902E6A1F8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E3BA2-6782-DA51-4264-0893D6192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F43EE-A6B7-C782-6B66-409548595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63148-E8FA-6E53-140D-F8090CCCF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A7D99-E992-C9A2-C2C7-172CBE9F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A3540E-A318-A976-B031-FEB1DC12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25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13C0-8CD0-B549-B0E4-A60A777B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333EF-E314-3F9A-1AD1-679E89D5F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6D65A-2A13-5ACE-8BBC-13CE3F63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A062C-8E53-B7C8-CA1C-1398038D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72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51FF0-BBA1-2E17-3A9E-A9E70816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98DC8-EAE1-109F-6E3F-4474BBEAE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4CF7C-77C2-ED2C-274B-5F7FFA5F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0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621B-9EC1-60FF-5B3C-44F2198C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79D4D-1FAD-D3CA-A858-B54C861DD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D6335-D3AE-580D-305C-D3F470209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E4161-7165-FD52-4E38-A1218FD7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485AF-43C8-B123-432A-0214B5A90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58A2C-BE12-D88D-D3CF-2BF08651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679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B53E-A246-BC3C-4086-6941D476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D8A76-371A-0A6F-3599-8E4086312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C9C99-7ED5-F6D6-5059-AFAA6024D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6AB29-605D-EB22-C06D-84DFFCA3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B0598-6ACC-843D-ACBA-3348FA85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50D6B-AA6F-2915-8E13-96B29411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338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776CB2-2860-97E5-CF65-C77F1148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E958A-5C21-DB2A-B6A7-A977B274B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EB60-EF75-5BC8-6EC2-4D25EA535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D047-B79A-40DD-B100-C425D29E3B94}" type="datetimeFigureOut">
              <a:rPr lang="en-CA" smtClean="0"/>
              <a:t>2023-12-15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8C267-8463-17C6-796A-21A1CB400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C162E-2FF0-6277-55A2-ECC67BA26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EC0FD-1D43-4064-BE8E-F7A51976D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394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4940-D696-A4EC-1682-1293C6F49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1632974"/>
          </a:xfrm>
        </p:spPr>
        <p:txBody>
          <a:bodyPr>
            <a:normAutofit/>
          </a:bodyPr>
          <a:lstStyle/>
          <a:p>
            <a:r>
              <a:rPr lang="en-CA" sz="2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Using, misusing, and improving online machine learning-based meta-analysis of neuroimaging published data: a perspective on NeuroQuery – Supplementary Materials</a:t>
            </a:r>
            <a:endParaRPr lang="en-CA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B881C-B4C2-2155-9CDE-B9FAB66DD098}"/>
              </a:ext>
            </a:extLst>
          </p:cNvPr>
          <p:cNvSpPr txBox="1"/>
          <p:nvPr/>
        </p:nvSpPr>
        <p:spPr>
          <a:xfrm>
            <a:off x="1730478" y="2674374"/>
            <a:ext cx="9271819" cy="178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CA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Irvine Mason</a:t>
            </a:r>
            <a:r>
              <a:rPr lang="en-CA" sz="18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†</a:t>
            </a:r>
            <a:r>
              <a:rPr lang="en-CA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Yara </a:t>
            </a:r>
            <a:r>
              <a:rPr lang="en-CA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Mahafza</a:t>
            </a:r>
            <a:r>
              <a:rPr lang="en-CA" sz="18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†</a:t>
            </a:r>
            <a:r>
              <a:rPr lang="en-CA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Andre’ Telfer</a:t>
            </a:r>
            <a:r>
              <a:rPr lang="en-CA" sz="18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†</a:t>
            </a:r>
            <a:r>
              <a:rPr lang="en-CA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Argel Aguilar Valles &amp; Amedeo D’Angiulli*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50000"/>
              </a:lnSpc>
              <a:spcAft>
                <a:spcPts val="800"/>
              </a:spcAft>
            </a:pPr>
            <a:r>
              <a:rPr lang="en-CA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† Contributed equally, shared first authorship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en-CA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*Corresponding author:</a:t>
            </a: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1800" u="sng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amedeodangiulli@cunet.carleton.ca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437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FAACC-F952-30C4-3F15-C8A2A728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94" y="513538"/>
            <a:ext cx="4752576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411ED-533C-A840-FF4A-86FBA3316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94" y="3710338"/>
            <a:ext cx="4752576" cy="124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1BB06-75EA-C163-AEF6-3B1BD9CF9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138" y="513538"/>
            <a:ext cx="4731476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AA0DD-174E-07FB-65C6-9C98AEED7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8" y="3710339"/>
            <a:ext cx="4731476" cy="1242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69662-29AA-116F-B050-6E4CFAC037E3}"/>
              </a:ext>
            </a:extLst>
          </p:cNvPr>
          <p:cNvSpPr txBox="1"/>
          <p:nvPr/>
        </p:nvSpPr>
        <p:spPr>
          <a:xfrm>
            <a:off x="779894" y="4952506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9 </a:t>
            </a:r>
            <a:r>
              <a:rPr lang="en-CA" dirty="0"/>
              <a:t>Preliminary outputs of query #9: facial recognition in children with (left) and without (right) autism spectrum disorder. The key terms influencing the outputs are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3202145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5826E-5F38-8639-84ED-1193BA541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87" y="432668"/>
            <a:ext cx="4747087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DD35F-7E6B-D93A-9B1D-B5A5F376A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7" y="3629468"/>
            <a:ext cx="4747087" cy="1310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9D436-4807-86A9-5142-5C3EA434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520" y="432668"/>
            <a:ext cx="4792513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A209A-340D-7581-EFE5-492DDE69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520" y="3629468"/>
            <a:ext cx="4792513" cy="1310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948C7F-975A-C915-17FA-6F3BCEFC5B9F}"/>
              </a:ext>
            </a:extLst>
          </p:cNvPr>
          <p:cNvSpPr txBox="1"/>
          <p:nvPr/>
        </p:nvSpPr>
        <p:spPr>
          <a:xfrm>
            <a:off x="657487" y="4940222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10 </a:t>
            </a:r>
            <a:r>
              <a:rPr lang="en-CA" dirty="0"/>
              <a:t>Preliminary outputs of query #10: visual perception in children with (left) and without (right) autism spectrum disorder. The key terms influencing the outputs are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368012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8B816-3E88-908C-BEC3-13AA9BBE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0" y="662620"/>
            <a:ext cx="4776459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AFA799-C76B-7FAA-7371-5F618C187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40" y="3940837"/>
            <a:ext cx="4776459" cy="1257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487C23-784F-3F1F-C89D-8600CD1CA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636" y="662620"/>
            <a:ext cx="4739349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821A02-C17F-D22C-1BF0-423A110E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636" y="3940837"/>
            <a:ext cx="4776459" cy="1257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CA4DB0-63D7-FB46-1F71-BEE9375B00B0}"/>
              </a:ext>
            </a:extLst>
          </p:cNvPr>
          <p:cNvSpPr txBox="1"/>
          <p:nvPr/>
        </p:nvSpPr>
        <p:spPr>
          <a:xfrm>
            <a:off x="976540" y="5198246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11 </a:t>
            </a:r>
            <a:r>
              <a:rPr lang="en-CA" dirty="0"/>
              <a:t>Preliminary outputs of query #11: semantic processing in children with (left) and without (right) autism spectrum disorder. The key terms influencing the outputs are shown at the bottom </a:t>
            </a:r>
          </a:p>
        </p:txBody>
      </p:sp>
    </p:spTree>
    <p:extLst>
      <p:ext uri="{BB962C8B-B14F-4D97-AF65-F5344CB8AC3E}">
        <p14:creationId xmlns:p14="http://schemas.microsoft.com/office/powerpoint/2010/main" val="61461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4C5E1-EA4E-6E92-56A9-E0E01F10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10" y="584575"/>
            <a:ext cx="4726166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53FE7-8CAD-C3B0-82D8-4C86993C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11" y="3874224"/>
            <a:ext cx="4726166" cy="127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5C9B0-9E47-8841-B15D-F8F69AAC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340" y="584575"/>
            <a:ext cx="4776459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7ECA8-76E9-1B5B-022A-B0F01216C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172" y="3874225"/>
            <a:ext cx="4766627" cy="127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04D5C-EBEC-4F4E-4E7F-EEB9400B8A2B}"/>
              </a:ext>
            </a:extLst>
          </p:cNvPr>
          <p:cNvSpPr txBox="1"/>
          <p:nvPr/>
        </p:nvSpPr>
        <p:spPr>
          <a:xfrm>
            <a:off x="846510" y="5146874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12 </a:t>
            </a:r>
            <a:r>
              <a:rPr lang="en-CA" dirty="0"/>
              <a:t>Preliminary outputs of query #12: memory acquisition in children with (left) and without (right) autism spectrum disorder. The key terms influencing the outputs are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1999551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4B4B0-9CB0-605D-B5EF-58B74E07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99" y="545245"/>
            <a:ext cx="4736786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69465-B9F6-A80D-EB42-EC68716E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99" y="3810871"/>
            <a:ext cx="4736786" cy="1447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5DEDF-E1CB-AFA8-9696-7B2E2F33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5245"/>
            <a:ext cx="4797887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FE1DD-6BFE-4C6E-16E0-9B9431F11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10871"/>
            <a:ext cx="4797887" cy="1447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BAE71-24F0-CF8F-6F95-687F58727944}"/>
              </a:ext>
            </a:extLst>
          </p:cNvPr>
          <p:cNvSpPr txBox="1"/>
          <p:nvPr/>
        </p:nvSpPr>
        <p:spPr>
          <a:xfrm>
            <a:off x="1055199" y="5258796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13 </a:t>
            </a:r>
            <a:r>
              <a:rPr lang="en-CA" dirty="0"/>
              <a:t>Preliminary outputs of query #13: complex thought in children with (left) and without (right) autism spectrum disorder. The key terms influencing the outputs are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1958347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F6501-2CB1-26E3-B0CC-D6CADD0E5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07" y="623904"/>
            <a:ext cx="4736786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29FE9-304D-CF81-341C-0675B3EC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07" y="3909741"/>
            <a:ext cx="4736786" cy="1280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0F500-D021-5648-2EDC-7D4C4CC7E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3904"/>
            <a:ext cx="4744668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F45B7-B7A0-5244-BE14-6FBC39880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09741"/>
            <a:ext cx="4744668" cy="128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80BECC-88EC-52B7-2956-4B7E2BBF4628}"/>
              </a:ext>
            </a:extLst>
          </p:cNvPr>
          <p:cNvSpPr txBox="1"/>
          <p:nvPr/>
        </p:nvSpPr>
        <p:spPr>
          <a:xfrm>
            <a:off x="966707" y="5279049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14 </a:t>
            </a:r>
            <a:r>
              <a:rPr lang="en-CA" dirty="0"/>
              <a:t>Preliminary outputs of query #14: procedural memory in children with (left) and without (right) autism spectrum disorder. The key terms influencing the outputs are shown at the bottom </a:t>
            </a:r>
          </a:p>
        </p:txBody>
      </p:sp>
    </p:spTree>
    <p:extLst>
      <p:ext uri="{BB962C8B-B14F-4D97-AF65-F5344CB8AC3E}">
        <p14:creationId xmlns:p14="http://schemas.microsoft.com/office/powerpoint/2010/main" val="329581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BDA68-7407-B586-F510-FD243ABF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31" y="598216"/>
            <a:ext cx="4760625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2E45E5-8777-3FB1-87AD-EC964E56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31" y="3795016"/>
            <a:ext cx="4760625" cy="1234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26E18-57F8-3AE3-D5E1-0BD3BC5C6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98216"/>
            <a:ext cx="4752576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CCF25-A030-34BB-1A6C-21B907D30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95016"/>
            <a:ext cx="4760625" cy="1234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71F551-72C8-99A9-0492-39FBCCB52A79}"/>
              </a:ext>
            </a:extLst>
          </p:cNvPr>
          <p:cNvSpPr txBox="1"/>
          <p:nvPr/>
        </p:nvSpPr>
        <p:spPr>
          <a:xfrm>
            <a:off x="1063431" y="5118053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15 </a:t>
            </a:r>
            <a:r>
              <a:rPr lang="en-CA" dirty="0"/>
              <a:t>Preliminary outputs of query #15: sensory memory in children with (left) and without (right) autism spectrum disorder. The key terms influencing the outputs are shown at the bottom </a:t>
            </a:r>
          </a:p>
        </p:txBody>
      </p:sp>
    </p:spTree>
    <p:extLst>
      <p:ext uri="{BB962C8B-B14F-4D97-AF65-F5344CB8AC3E}">
        <p14:creationId xmlns:p14="http://schemas.microsoft.com/office/powerpoint/2010/main" val="190994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374DC-1718-0BD3-58E0-B937F688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46" y="534801"/>
            <a:ext cx="4776459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D5F6C7-8C04-F6E0-7B30-95344B9E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46" y="3804784"/>
            <a:ext cx="4776459" cy="1234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561EA-1D6F-4EA8-001D-0074A64A8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92" y="534801"/>
            <a:ext cx="4784472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91263C-BEAD-8A87-A539-31BF460FC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993" y="3804784"/>
            <a:ext cx="4784472" cy="1234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6D2AFF-CAC6-EB72-AF43-687CFAF335D0}"/>
              </a:ext>
            </a:extLst>
          </p:cNvPr>
          <p:cNvSpPr txBox="1"/>
          <p:nvPr/>
        </p:nvSpPr>
        <p:spPr>
          <a:xfrm>
            <a:off x="917546" y="5112514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16 </a:t>
            </a:r>
            <a:r>
              <a:rPr lang="en-CA" dirty="0"/>
              <a:t>Preliminary outputs of query #16: short-term memory in children with (left) and without (right) autism spectrum disorder. The key terms influencing the outputs are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66696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0271D-FD69-01C2-9E76-22F84060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69" y="583962"/>
            <a:ext cx="4776459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A4AB1-B7AA-FAB5-F400-BC240928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69" y="3850135"/>
            <a:ext cx="4776459" cy="124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11414-51E4-07F8-E0AE-45A0350D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803" y="583962"/>
            <a:ext cx="4771103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94888-05DF-67B6-8262-FC12D9540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803" y="3850135"/>
            <a:ext cx="4771103" cy="1242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225CCF-4419-6803-C986-3008F99EF9DB}"/>
              </a:ext>
            </a:extLst>
          </p:cNvPr>
          <p:cNvSpPr txBox="1"/>
          <p:nvPr/>
        </p:nvSpPr>
        <p:spPr>
          <a:xfrm>
            <a:off x="1015869" y="5161676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17 </a:t>
            </a:r>
            <a:r>
              <a:rPr lang="en-CA" dirty="0"/>
              <a:t>Preliminary outputs of query #17: theory of mind in children with (left) and without (right) autism spectrum disorder. The key terms influencing the outputs are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339989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CD031-C8FF-47BC-A24D-BA0D577A3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61" y="441617"/>
            <a:ext cx="4709760" cy="3178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BB682-BF00-3C27-2B34-319C0E332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91" y="441617"/>
            <a:ext cx="4752000" cy="3178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2FDA-A087-662C-09B2-59C9A69DB2BA}"/>
              </a:ext>
            </a:extLst>
          </p:cNvPr>
          <p:cNvSpPr txBox="1"/>
          <p:nvPr/>
        </p:nvSpPr>
        <p:spPr>
          <a:xfrm>
            <a:off x="1114191" y="5138499"/>
            <a:ext cx="954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1 </a:t>
            </a:r>
            <a:r>
              <a:rPr lang="en-CA" dirty="0"/>
              <a:t>Preliminary outputs of query #1: consciousness in children with (left) and without (right) autism spectrum disorder. The key terms influencing the outputs are shown at the bottom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E2393-59F5-42CB-32EF-F984B274B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3"/>
          <a:stretch/>
        </p:blipFill>
        <p:spPr>
          <a:xfrm>
            <a:off x="1114191" y="3708774"/>
            <a:ext cx="4752000" cy="1341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7BC5C-B028-C0A7-C091-12F3E3D2F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261" y="3708775"/>
            <a:ext cx="4709760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5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D612D-8441-F293-E472-1CA1A5F1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0" y="257899"/>
            <a:ext cx="4752000" cy="3196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E681B-C0C4-0D3D-8B70-7341F918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0" y="3471518"/>
            <a:ext cx="4752000" cy="127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E32C9-9F9C-90A5-1A68-C8CCD414F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717" y="257899"/>
            <a:ext cx="4752000" cy="3213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9401F-3B31-3E9D-BEBE-019FFD3C0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717" y="3471518"/>
            <a:ext cx="4752000" cy="127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FAAF23-1381-8BAC-9CEE-130CDF1084CC}"/>
              </a:ext>
            </a:extLst>
          </p:cNvPr>
          <p:cNvSpPr txBox="1"/>
          <p:nvPr/>
        </p:nvSpPr>
        <p:spPr>
          <a:xfrm>
            <a:off x="671740" y="4991017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2 </a:t>
            </a:r>
            <a:r>
              <a:rPr lang="en-CA" dirty="0"/>
              <a:t>Preliminary outputs of query #2: concentration in children with (left) and without (right) autism spectrum disorder. The key terms influencing the outputs are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296715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07484-64C2-BC44-855B-3D9A00DD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2" y="257898"/>
            <a:ext cx="4747248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57752C-E697-4B98-7898-A5CE74833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2" y="3539313"/>
            <a:ext cx="4747248" cy="1234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35C7A-986B-DFE0-9A49-F5244EC6B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50" y="257898"/>
            <a:ext cx="4768471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8188C8-766A-D27C-C49D-E152D6EC2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849" y="3539313"/>
            <a:ext cx="4768471" cy="1234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8F4FC5-A838-09A0-9303-81F4477D6437}"/>
              </a:ext>
            </a:extLst>
          </p:cNvPr>
          <p:cNvSpPr txBox="1"/>
          <p:nvPr/>
        </p:nvSpPr>
        <p:spPr>
          <a:xfrm>
            <a:off x="724712" y="4971352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3 </a:t>
            </a:r>
            <a:r>
              <a:rPr lang="en-CA" dirty="0"/>
              <a:t>Preliminary outputs of query #3: language comprehension in children with (left) and without (right) autism spectrum disorder. The key terms influencing the outputs are shown at the bottom </a:t>
            </a:r>
          </a:p>
        </p:txBody>
      </p:sp>
    </p:spTree>
    <p:extLst>
      <p:ext uri="{BB962C8B-B14F-4D97-AF65-F5344CB8AC3E}">
        <p14:creationId xmlns:p14="http://schemas.microsoft.com/office/powerpoint/2010/main" val="412535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D9565-D1C1-62ED-E36F-4A45D0C81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17" y="361631"/>
            <a:ext cx="4784472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BCBB8-500E-3FBA-6685-71CF6E891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17" y="3664788"/>
            <a:ext cx="4774640" cy="1455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132FA-F620-1CCD-4444-FC57E6569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434" y="361631"/>
            <a:ext cx="4747087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5BD6D-AF31-D7E2-DBDB-F040E98E4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435" y="3664789"/>
            <a:ext cx="4747086" cy="1455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879FD9-A4D8-3774-9D50-00CCC6E577A1}"/>
              </a:ext>
            </a:extLst>
          </p:cNvPr>
          <p:cNvSpPr txBox="1"/>
          <p:nvPr/>
        </p:nvSpPr>
        <p:spPr>
          <a:xfrm>
            <a:off x="573417" y="5226691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4 </a:t>
            </a:r>
            <a:r>
              <a:rPr lang="en-CA" dirty="0"/>
              <a:t>Preliminary outputs of query #4: reading comprehension in children with (left) and without (right) autism spectrum disorder. The key terms influencing the outputs are shown at the bottom </a:t>
            </a:r>
          </a:p>
        </p:txBody>
      </p:sp>
    </p:spTree>
    <p:extLst>
      <p:ext uri="{BB962C8B-B14F-4D97-AF65-F5344CB8AC3E}">
        <p14:creationId xmlns:p14="http://schemas.microsoft.com/office/powerpoint/2010/main" val="195573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7191C-71A7-D6D1-C952-5F35E663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16" y="425047"/>
            <a:ext cx="4741920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9AFEF-073D-3925-5716-F60C49E2D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16" y="3705476"/>
            <a:ext cx="4741920" cy="1295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7E96F9-E546-2C50-9E8C-9B2574FF5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172" y="425047"/>
            <a:ext cx="4776459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80C239-3D3F-5F81-1615-29C881E93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173" y="3705477"/>
            <a:ext cx="4776459" cy="1295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E2BBA8-1569-2B60-DCCE-ABE106474116}"/>
              </a:ext>
            </a:extLst>
          </p:cNvPr>
          <p:cNvSpPr txBox="1"/>
          <p:nvPr/>
        </p:nvSpPr>
        <p:spPr>
          <a:xfrm>
            <a:off x="787516" y="5256188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5 </a:t>
            </a:r>
            <a:r>
              <a:rPr lang="en-CA" dirty="0"/>
              <a:t>Preliminary outputs of query #5: emotion in children with (left) and without (right) autism spectrum disorder. The key terms influencing the outputs are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25117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8DAF7-098B-D9AB-BFE4-EE73F183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" y="518947"/>
            <a:ext cx="4752289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CCC15-CE66-FBE1-7DDC-8FD7F4243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7"/>
          <a:stretch/>
        </p:blipFill>
        <p:spPr>
          <a:xfrm>
            <a:off x="763427" y="3814068"/>
            <a:ext cx="4752289" cy="1470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85972-8E6E-29D7-2EA8-7E84D8CCF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028" y="518947"/>
            <a:ext cx="4747087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42F99-3649-7258-15E0-E695DEFA5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028" y="3814068"/>
            <a:ext cx="4747087" cy="1470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425A7B-B411-6448-FD03-41E264AE73F8}"/>
              </a:ext>
            </a:extLst>
          </p:cNvPr>
          <p:cNvSpPr txBox="1"/>
          <p:nvPr/>
        </p:nvSpPr>
        <p:spPr>
          <a:xfrm>
            <a:off x="763427" y="5383176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6 </a:t>
            </a:r>
            <a:r>
              <a:rPr lang="en-CA" dirty="0"/>
              <a:t>Preliminary outputs of query #6: self-awareness in children with (left) and without (right) autism spectrum disorder. The key terms influencing the outputs are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6589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1096E-F753-A824-DA98-8A0BC15A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357820"/>
            <a:ext cx="4776459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06098-4E1B-503E-7AFD-9F269A675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6" y="3554620"/>
            <a:ext cx="4776459" cy="1493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8B177-A685-54F2-5260-DD63E05B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984" y="357820"/>
            <a:ext cx="4739349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29CBE7-CFB3-44A0-DBD3-DEAFAFECE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984" y="3554620"/>
            <a:ext cx="4739349" cy="1493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40029-D6F2-29A0-04F4-A00D92E283AD}"/>
              </a:ext>
            </a:extLst>
          </p:cNvPr>
          <p:cNvSpPr txBox="1"/>
          <p:nvPr/>
        </p:nvSpPr>
        <p:spPr>
          <a:xfrm>
            <a:off x="829056" y="5048269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7</a:t>
            </a:r>
            <a:r>
              <a:rPr lang="en-CA" dirty="0"/>
              <a:t> Preliminary outputs of query #7: self-recognition in children with (left) and without (right) autism spectrum disorder. The key terms influencing the outputs are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245193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02222A-4D54-E64C-F80F-86489E98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30" y="450120"/>
            <a:ext cx="4789836" cy="319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8E5FA-0132-5A36-F6C6-9F39393F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30" y="3646920"/>
            <a:ext cx="4789836" cy="1455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CA485-872E-0BE4-CD34-BE8706397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368" y="450120"/>
            <a:ext cx="4757904" cy="319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BD231-A5FD-56BF-CD7A-8A7C3CB62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368" y="3646920"/>
            <a:ext cx="4757904" cy="1455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4AC3C9-6D30-EF70-37D1-8F891A9E7765}"/>
              </a:ext>
            </a:extLst>
          </p:cNvPr>
          <p:cNvSpPr txBox="1"/>
          <p:nvPr/>
        </p:nvSpPr>
        <p:spPr>
          <a:xfrm>
            <a:off x="667930" y="5102466"/>
            <a:ext cx="972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Fig. 8 </a:t>
            </a:r>
            <a:r>
              <a:rPr lang="en-CA" dirty="0"/>
              <a:t>Preliminary outputs of query #8: verbal comprehension in children with (left) and without (right) autism spectrum disorder. The key terms influencing the outputs are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57591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699</Words>
  <Application>Microsoft Office PowerPoint</Application>
  <PresentationFormat>Widescreen</PresentationFormat>
  <Paragraphs>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Using, misusing, and improving online machine learning-based meta-analysis of neuroimaging published data: a perspective on NeuroQuery – Supplementary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Supp. Materials</dc:title>
  <dc:creator>Mason Irvine</dc:creator>
  <cp:lastModifiedBy>Mason Irvine</cp:lastModifiedBy>
  <cp:revision>23</cp:revision>
  <dcterms:created xsi:type="dcterms:W3CDTF">2023-06-29T18:10:42Z</dcterms:created>
  <dcterms:modified xsi:type="dcterms:W3CDTF">2023-12-15T16:34:17Z</dcterms:modified>
</cp:coreProperties>
</file>